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ileron Regular Bold" panose="020B0604020202020204" charset="0"/>
      <p:regular r:id="rId7"/>
    </p:embeddedFont>
    <p:embeddedFont>
      <p:font typeface="Aileron Thin" panose="020B0604020202020204" charset="0"/>
      <p:regular r:id="rId8"/>
    </p:embeddedFont>
    <p:embeddedFont>
      <p:font typeface="Amaranth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hewy" panose="020B0604020202020204" charset="0"/>
      <p:regular r:id="rId14"/>
    </p:embeddedFont>
    <p:embeddedFont>
      <p:font typeface="Homemade Apple" panose="020B0604020202020204" charset="0"/>
      <p:regular r:id="rId15"/>
    </p:embeddedFont>
    <p:embeddedFont>
      <p:font typeface="Sifonn" panose="020B0604020202020204" charset="0"/>
      <p:regular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612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1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D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id="3" name="Freeform 3"/>
            <p:cNvSpPr/>
            <p:nvPr/>
          </p:nvSpPr>
          <p:spPr>
            <a:xfrm>
              <a:off x="-6350" y="36830"/>
              <a:ext cx="10166350" cy="7962962"/>
            </a:xfrm>
            <a:custGeom>
              <a:avLst/>
              <a:gdLst/>
              <a:ahLst/>
              <a:cxnLst/>
              <a:rect l="l" t="t" r="r" b="b"/>
              <a:pathLst>
                <a:path w="10166350" h="7962962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2"/>
                    <a:pt x="148590" y="7962962"/>
                    <a:pt x="323850" y="7962962"/>
                  </a:cubicBezTo>
                  <a:cubicBezTo>
                    <a:pt x="499110" y="7962962"/>
                    <a:pt x="641350" y="7820722"/>
                    <a:pt x="641350" y="7645462"/>
                  </a:cubicBezTo>
                  <a:cubicBezTo>
                    <a:pt x="641350" y="7820722"/>
                    <a:pt x="783590" y="7962962"/>
                    <a:pt x="958850" y="7962962"/>
                  </a:cubicBezTo>
                  <a:cubicBezTo>
                    <a:pt x="1134110" y="7962962"/>
                    <a:pt x="1276350" y="7820722"/>
                    <a:pt x="1276350" y="7645462"/>
                  </a:cubicBezTo>
                  <a:lnTo>
                    <a:pt x="1276350" y="7636572"/>
                  </a:lnTo>
                  <a:lnTo>
                    <a:pt x="1276350" y="7645462"/>
                  </a:lnTo>
                  <a:cubicBezTo>
                    <a:pt x="1276350" y="7820722"/>
                    <a:pt x="1418590" y="7962962"/>
                    <a:pt x="1593850" y="7962962"/>
                  </a:cubicBezTo>
                  <a:cubicBezTo>
                    <a:pt x="1769110" y="7962962"/>
                    <a:pt x="1911350" y="7820722"/>
                    <a:pt x="1911350" y="7645462"/>
                  </a:cubicBezTo>
                  <a:cubicBezTo>
                    <a:pt x="1911350" y="7820722"/>
                    <a:pt x="2053590" y="7962962"/>
                    <a:pt x="2228850" y="7962962"/>
                  </a:cubicBezTo>
                  <a:cubicBezTo>
                    <a:pt x="2404110" y="7962962"/>
                    <a:pt x="2546350" y="7820722"/>
                    <a:pt x="2546350" y="7645462"/>
                  </a:cubicBezTo>
                  <a:lnTo>
                    <a:pt x="2546350" y="7636572"/>
                  </a:lnTo>
                  <a:lnTo>
                    <a:pt x="2546350" y="7645462"/>
                  </a:lnTo>
                  <a:cubicBezTo>
                    <a:pt x="2546350" y="7820722"/>
                    <a:pt x="2688590" y="7962962"/>
                    <a:pt x="2863850" y="7962962"/>
                  </a:cubicBezTo>
                  <a:cubicBezTo>
                    <a:pt x="3039110" y="7962962"/>
                    <a:pt x="3181350" y="7820722"/>
                    <a:pt x="3181350" y="7645462"/>
                  </a:cubicBezTo>
                  <a:cubicBezTo>
                    <a:pt x="3181350" y="7820722"/>
                    <a:pt x="3323590" y="7962962"/>
                    <a:pt x="3498850" y="7962962"/>
                  </a:cubicBezTo>
                  <a:cubicBezTo>
                    <a:pt x="3674110" y="7962962"/>
                    <a:pt x="3816350" y="7820722"/>
                    <a:pt x="3816350" y="7645462"/>
                  </a:cubicBezTo>
                  <a:lnTo>
                    <a:pt x="3816350" y="7636572"/>
                  </a:lnTo>
                  <a:lnTo>
                    <a:pt x="3816350" y="7645462"/>
                  </a:lnTo>
                  <a:cubicBezTo>
                    <a:pt x="3816350" y="7820722"/>
                    <a:pt x="3958590" y="7962962"/>
                    <a:pt x="4133850" y="7962962"/>
                  </a:cubicBezTo>
                  <a:cubicBezTo>
                    <a:pt x="4309110" y="7962962"/>
                    <a:pt x="4451350" y="7820722"/>
                    <a:pt x="4451350" y="7645462"/>
                  </a:cubicBezTo>
                  <a:lnTo>
                    <a:pt x="4451350" y="7636572"/>
                  </a:lnTo>
                  <a:lnTo>
                    <a:pt x="4451350" y="7645462"/>
                  </a:lnTo>
                  <a:cubicBezTo>
                    <a:pt x="4451350" y="7820722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2"/>
                  </a:cubicBezTo>
                  <a:lnTo>
                    <a:pt x="5087620" y="7674672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2"/>
                    <a:pt x="5721350" y="7645462"/>
                  </a:cubicBezTo>
                  <a:cubicBezTo>
                    <a:pt x="5721350" y="7820722"/>
                    <a:pt x="5863590" y="7962962"/>
                    <a:pt x="6038850" y="7962962"/>
                  </a:cubicBezTo>
                  <a:cubicBezTo>
                    <a:pt x="6214110" y="7962962"/>
                    <a:pt x="6356350" y="7820722"/>
                    <a:pt x="6356350" y="7645462"/>
                  </a:cubicBezTo>
                  <a:cubicBezTo>
                    <a:pt x="6356350" y="7820722"/>
                    <a:pt x="6498590" y="7962962"/>
                    <a:pt x="6673850" y="7962962"/>
                  </a:cubicBezTo>
                  <a:cubicBezTo>
                    <a:pt x="6849110" y="7962962"/>
                    <a:pt x="6991350" y="7820722"/>
                    <a:pt x="6991350" y="7645462"/>
                  </a:cubicBezTo>
                  <a:cubicBezTo>
                    <a:pt x="6991350" y="7820722"/>
                    <a:pt x="7133590" y="7962962"/>
                    <a:pt x="7308850" y="7962962"/>
                  </a:cubicBezTo>
                  <a:cubicBezTo>
                    <a:pt x="7484110" y="7962962"/>
                    <a:pt x="7626350" y="7820722"/>
                    <a:pt x="7626350" y="7645462"/>
                  </a:cubicBezTo>
                  <a:cubicBezTo>
                    <a:pt x="7626350" y="7820722"/>
                    <a:pt x="7768590" y="7962962"/>
                    <a:pt x="7943850" y="7962962"/>
                  </a:cubicBezTo>
                  <a:cubicBezTo>
                    <a:pt x="8119110" y="7962962"/>
                    <a:pt x="8261350" y="7820722"/>
                    <a:pt x="8261350" y="7645462"/>
                  </a:cubicBezTo>
                  <a:cubicBezTo>
                    <a:pt x="8261350" y="7820722"/>
                    <a:pt x="8403590" y="7962962"/>
                    <a:pt x="8578850" y="7962962"/>
                  </a:cubicBezTo>
                  <a:cubicBezTo>
                    <a:pt x="8754110" y="7962962"/>
                    <a:pt x="8896350" y="7820722"/>
                    <a:pt x="8896350" y="7645462"/>
                  </a:cubicBezTo>
                  <a:cubicBezTo>
                    <a:pt x="8896350" y="7820722"/>
                    <a:pt x="9038590" y="7962962"/>
                    <a:pt x="9213850" y="7962962"/>
                  </a:cubicBezTo>
                  <a:cubicBezTo>
                    <a:pt x="9389110" y="7962962"/>
                    <a:pt x="9531350" y="7820722"/>
                    <a:pt x="9531350" y="7645462"/>
                  </a:cubicBezTo>
                  <a:cubicBezTo>
                    <a:pt x="9531350" y="7820722"/>
                    <a:pt x="9673590" y="7962962"/>
                    <a:pt x="9848850" y="7962962"/>
                  </a:cubicBezTo>
                  <a:cubicBezTo>
                    <a:pt x="10024110" y="7962962"/>
                    <a:pt x="10166350" y="7820722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2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2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20913" y="5553722"/>
            <a:ext cx="12977907" cy="5609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13175">
            <a:off x="10222888" y="3215329"/>
            <a:ext cx="5983287" cy="19075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17814" y="4731086"/>
            <a:ext cx="4252372" cy="82800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41304" y="2917526"/>
            <a:ext cx="904214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1817B"/>
                </a:solidFill>
                <a:latin typeface="Amaranth"/>
              </a:rPr>
              <a:t>To identify the different functions of infinitives in sentences.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2412" y="1408165"/>
            <a:ext cx="10659924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dirty="0">
                <a:solidFill>
                  <a:srgbClr val="51817B"/>
                </a:solidFill>
                <a:latin typeface="Chewy"/>
              </a:rPr>
              <a:t>Start Something With Traveling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662596" y="4286514"/>
            <a:ext cx="18288000" cy="6998772"/>
            <a:chOff x="0" y="0"/>
            <a:chExt cx="4227830" cy="1617980"/>
          </a:xfrm>
        </p:grpSpPr>
        <p:sp>
          <p:nvSpPr>
            <p:cNvPr id="3" name="Freeform 3"/>
            <p:cNvSpPr/>
            <p:nvPr/>
          </p:nvSpPr>
          <p:spPr>
            <a:xfrm>
              <a:off x="-7620" y="0"/>
              <a:ext cx="4239261" cy="1624330"/>
            </a:xfrm>
            <a:custGeom>
              <a:avLst/>
              <a:gdLst/>
              <a:ahLst/>
              <a:cxnLst/>
              <a:rect l="l" t="t" r="r" b="b"/>
              <a:pathLst>
                <a:path w="4239261" h="1624330">
                  <a:moveTo>
                    <a:pt x="480060" y="1508760"/>
                  </a:moveTo>
                  <a:lnTo>
                    <a:pt x="480060" y="1515110"/>
                  </a:lnTo>
                  <a:lnTo>
                    <a:pt x="480060" y="1508760"/>
                  </a:lnTo>
                  <a:close/>
                  <a:moveTo>
                    <a:pt x="480060" y="1516380"/>
                  </a:moveTo>
                  <a:lnTo>
                    <a:pt x="480060" y="1515110"/>
                  </a:lnTo>
                  <a:lnTo>
                    <a:pt x="480060" y="1516380"/>
                  </a:lnTo>
                  <a:close/>
                  <a:moveTo>
                    <a:pt x="487680" y="1517650"/>
                  </a:moveTo>
                  <a:cubicBezTo>
                    <a:pt x="485140" y="1518920"/>
                    <a:pt x="483870" y="1520190"/>
                    <a:pt x="482600" y="1520190"/>
                  </a:cubicBezTo>
                  <a:cubicBezTo>
                    <a:pt x="483870" y="1520190"/>
                    <a:pt x="485140" y="1518920"/>
                    <a:pt x="487680" y="1517650"/>
                  </a:cubicBezTo>
                  <a:close/>
                  <a:moveTo>
                    <a:pt x="478790" y="1521460"/>
                  </a:moveTo>
                  <a:lnTo>
                    <a:pt x="478790" y="1522730"/>
                  </a:lnTo>
                  <a:cubicBezTo>
                    <a:pt x="478790" y="1524000"/>
                    <a:pt x="478790" y="1524000"/>
                    <a:pt x="477520" y="1525270"/>
                  </a:cubicBezTo>
                  <a:lnTo>
                    <a:pt x="478790" y="1524000"/>
                  </a:lnTo>
                  <a:cubicBezTo>
                    <a:pt x="477520" y="1525270"/>
                    <a:pt x="478790" y="1525270"/>
                    <a:pt x="478790" y="1521460"/>
                  </a:cubicBezTo>
                  <a:close/>
                  <a:moveTo>
                    <a:pt x="4235450" y="601980"/>
                  </a:moveTo>
                  <a:cubicBezTo>
                    <a:pt x="4234180" y="612140"/>
                    <a:pt x="4231640" y="621030"/>
                    <a:pt x="4229100" y="629920"/>
                  </a:cubicBezTo>
                  <a:lnTo>
                    <a:pt x="4221480" y="656590"/>
                  </a:lnTo>
                  <a:lnTo>
                    <a:pt x="4213860" y="683260"/>
                  </a:lnTo>
                  <a:cubicBezTo>
                    <a:pt x="4211320" y="692150"/>
                    <a:pt x="4208780" y="699770"/>
                    <a:pt x="4206240" y="708660"/>
                  </a:cubicBezTo>
                  <a:cubicBezTo>
                    <a:pt x="4201160" y="725170"/>
                    <a:pt x="4194810" y="741680"/>
                    <a:pt x="4188460" y="758190"/>
                  </a:cubicBezTo>
                  <a:cubicBezTo>
                    <a:pt x="4182110" y="773430"/>
                    <a:pt x="4175760" y="788670"/>
                    <a:pt x="4168140" y="803910"/>
                  </a:cubicBezTo>
                  <a:cubicBezTo>
                    <a:pt x="4161790" y="819150"/>
                    <a:pt x="4154170" y="833120"/>
                    <a:pt x="4146550" y="848360"/>
                  </a:cubicBezTo>
                  <a:cubicBezTo>
                    <a:pt x="4138929" y="862330"/>
                    <a:pt x="4131309" y="877570"/>
                    <a:pt x="4123690" y="890270"/>
                  </a:cubicBezTo>
                  <a:cubicBezTo>
                    <a:pt x="4108450" y="916940"/>
                    <a:pt x="4091940" y="943610"/>
                    <a:pt x="4074160" y="967740"/>
                  </a:cubicBezTo>
                  <a:cubicBezTo>
                    <a:pt x="4039870" y="1017270"/>
                    <a:pt x="4003040" y="1062990"/>
                    <a:pt x="3962400" y="1104900"/>
                  </a:cubicBezTo>
                  <a:cubicBezTo>
                    <a:pt x="3952240" y="1115060"/>
                    <a:pt x="3942080" y="1125220"/>
                    <a:pt x="3931920" y="1136650"/>
                  </a:cubicBezTo>
                  <a:lnTo>
                    <a:pt x="3900170" y="1167130"/>
                  </a:lnTo>
                  <a:cubicBezTo>
                    <a:pt x="3895090" y="1172210"/>
                    <a:pt x="3888740" y="1177290"/>
                    <a:pt x="3884930" y="1181100"/>
                  </a:cubicBezTo>
                  <a:lnTo>
                    <a:pt x="3869690" y="1193800"/>
                  </a:lnTo>
                  <a:cubicBezTo>
                    <a:pt x="3859530" y="1202690"/>
                    <a:pt x="3850640" y="1210310"/>
                    <a:pt x="3840480" y="1217930"/>
                  </a:cubicBezTo>
                  <a:cubicBezTo>
                    <a:pt x="3760470" y="1281430"/>
                    <a:pt x="3674110" y="1336040"/>
                    <a:pt x="3583940" y="1381760"/>
                  </a:cubicBezTo>
                  <a:cubicBezTo>
                    <a:pt x="3538220" y="1404620"/>
                    <a:pt x="3492500" y="1424940"/>
                    <a:pt x="3445510" y="1442720"/>
                  </a:cubicBezTo>
                  <a:cubicBezTo>
                    <a:pt x="3398520" y="1460500"/>
                    <a:pt x="3350260" y="1475740"/>
                    <a:pt x="3300730" y="1489710"/>
                  </a:cubicBezTo>
                  <a:cubicBezTo>
                    <a:pt x="3276600" y="1496060"/>
                    <a:pt x="3251200" y="1502410"/>
                    <a:pt x="3227070" y="1507490"/>
                  </a:cubicBezTo>
                  <a:lnTo>
                    <a:pt x="3188970" y="1515110"/>
                  </a:lnTo>
                  <a:lnTo>
                    <a:pt x="3152140" y="1521460"/>
                  </a:lnTo>
                  <a:cubicBezTo>
                    <a:pt x="3128010" y="1525270"/>
                    <a:pt x="3102610" y="1529080"/>
                    <a:pt x="3078480" y="1531620"/>
                  </a:cubicBezTo>
                  <a:cubicBezTo>
                    <a:pt x="3054350" y="1534160"/>
                    <a:pt x="3028950" y="1537970"/>
                    <a:pt x="3006090" y="1539240"/>
                  </a:cubicBezTo>
                  <a:cubicBezTo>
                    <a:pt x="2909570" y="1546860"/>
                    <a:pt x="2816860" y="1546860"/>
                    <a:pt x="2729230" y="1543050"/>
                  </a:cubicBezTo>
                  <a:cubicBezTo>
                    <a:pt x="2641600" y="1539240"/>
                    <a:pt x="2557780" y="1531620"/>
                    <a:pt x="2479040" y="1525270"/>
                  </a:cubicBezTo>
                  <a:cubicBezTo>
                    <a:pt x="2459990" y="1521460"/>
                    <a:pt x="2447290" y="1521460"/>
                    <a:pt x="2438400" y="1524000"/>
                  </a:cubicBezTo>
                  <a:cubicBezTo>
                    <a:pt x="2429510" y="1526540"/>
                    <a:pt x="2423160" y="1531620"/>
                    <a:pt x="2416810" y="1536700"/>
                  </a:cubicBezTo>
                  <a:cubicBezTo>
                    <a:pt x="2404110" y="1546860"/>
                    <a:pt x="2391410" y="1558290"/>
                    <a:pt x="2354580" y="1548130"/>
                  </a:cubicBezTo>
                  <a:lnTo>
                    <a:pt x="2326640" y="1540510"/>
                  </a:lnTo>
                  <a:lnTo>
                    <a:pt x="2299970" y="1532890"/>
                  </a:lnTo>
                  <a:cubicBezTo>
                    <a:pt x="2282190" y="1527810"/>
                    <a:pt x="2264410" y="1522730"/>
                    <a:pt x="2247900" y="1517650"/>
                  </a:cubicBezTo>
                  <a:cubicBezTo>
                    <a:pt x="2272030" y="1562100"/>
                    <a:pt x="2227580" y="1584960"/>
                    <a:pt x="2193290" y="1574800"/>
                  </a:cubicBezTo>
                  <a:cubicBezTo>
                    <a:pt x="2174240" y="1570990"/>
                    <a:pt x="2155190" y="1567180"/>
                    <a:pt x="2134870" y="1563370"/>
                  </a:cubicBezTo>
                  <a:cubicBezTo>
                    <a:pt x="2115820" y="1559560"/>
                    <a:pt x="2098040" y="1555750"/>
                    <a:pt x="2078990" y="1551940"/>
                  </a:cubicBezTo>
                  <a:lnTo>
                    <a:pt x="1976120" y="1529080"/>
                  </a:lnTo>
                  <a:cubicBezTo>
                    <a:pt x="1911350" y="1515110"/>
                    <a:pt x="1852930" y="1501140"/>
                    <a:pt x="1803400" y="1489710"/>
                  </a:cubicBezTo>
                  <a:cubicBezTo>
                    <a:pt x="1753870" y="1477010"/>
                    <a:pt x="1714500" y="1466850"/>
                    <a:pt x="1682750" y="1454150"/>
                  </a:cubicBezTo>
                  <a:cubicBezTo>
                    <a:pt x="1651000" y="1441450"/>
                    <a:pt x="1629410" y="1428750"/>
                    <a:pt x="1610360" y="1409700"/>
                  </a:cubicBezTo>
                  <a:cubicBezTo>
                    <a:pt x="1602740" y="1404620"/>
                    <a:pt x="1597660" y="1400810"/>
                    <a:pt x="1590040" y="1395730"/>
                  </a:cubicBezTo>
                  <a:cubicBezTo>
                    <a:pt x="1583690" y="1391920"/>
                    <a:pt x="1577340" y="1388110"/>
                    <a:pt x="1570990" y="1385570"/>
                  </a:cubicBezTo>
                  <a:cubicBezTo>
                    <a:pt x="1557020" y="1380490"/>
                    <a:pt x="1539240" y="1377950"/>
                    <a:pt x="1518920" y="1383030"/>
                  </a:cubicBezTo>
                  <a:cubicBezTo>
                    <a:pt x="1522730" y="1400810"/>
                    <a:pt x="1518920" y="1402080"/>
                    <a:pt x="1512570" y="1405890"/>
                  </a:cubicBezTo>
                  <a:cubicBezTo>
                    <a:pt x="1507490" y="1409700"/>
                    <a:pt x="1501140" y="1416050"/>
                    <a:pt x="1493520" y="1409700"/>
                  </a:cubicBezTo>
                  <a:cubicBezTo>
                    <a:pt x="1488440" y="1393190"/>
                    <a:pt x="1488440" y="1393190"/>
                    <a:pt x="1482090" y="1376680"/>
                  </a:cubicBezTo>
                  <a:cubicBezTo>
                    <a:pt x="1479550" y="1367790"/>
                    <a:pt x="1474470" y="1365250"/>
                    <a:pt x="1469390" y="1365250"/>
                  </a:cubicBezTo>
                  <a:cubicBezTo>
                    <a:pt x="1464310" y="1363980"/>
                    <a:pt x="1457960" y="1366520"/>
                    <a:pt x="1452880" y="1369060"/>
                  </a:cubicBezTo>
                  <a:lnTo>
                    <a:pt x="1440180" y="1336040"/>
                  </a:lnTo>
                  <a:cubicBezTo>
                    <a:pt x="1435100" y="1342390"/>
                    <a:pt x="1430020" y="1346200"/>
                    <a:pt x="1423670" y="1348740"/>
                  </a:cubicBezTo>
                  <a:cubicBezTo>
                    <a:pt x="1417320" y="1351280"/>
                    <a:pt x="1409700" y="1352550"/>
                    <a:pt x="1403350" y="1355090"/>
                  </a:cubicBezTo>
                  <a:cubicBezTo>
                    <a:pt x="1397000" y="1357630"/>
                    <a:pt x="1389380" y="1360170"/>
                    <a:pt x="1384300" y="1365250"/>
                  </a:cubicBezTo>
                  <a:cubicBezTo>
                    <a:pt x="1379220" y="1370330"/>
                    <a:pt x="1363980" y="1374140"/>
                    <a:pt x="1355090" y="1357630"/>
                  </a:cubicBezTo>
                  <a:cubicBezTo>
                    <a:pt x="1353820" y="1363980"/>
                    <a:pt x="1351280" y="1366520"/>
                    <a:pt x="1346200" y="1369060"/>
                  </a:cubicBezTo>
                  <a:cubicBezTo>
                    <a:pt x="1342390" y="1371600"/>
                    <a:pt x="1336040" y="1372870"/>
                    <a:pt x="1330960" y="1375410"/>
                  </a:cubicBezTo>
                  <a:cubicBezTo>
                    <a:pt x="1320800" y="1379220"/>
                    <a:pt x="1310640" y="1386840"/>
                    <a:pt x="1314450" y="1404620"/>
                  </a:cubicBezTo>
                  <a:cubicBezTo>
                    <a:pt x="1304290" y="1390650"/>
                    <a:pt x="1304290" y="1390650"/>
                    <a:pt x="1294130" y="1375410"/>
                  </a:cubicBezTo>
                  <a:cubicBezTo>
                    <a:pt x="1304290" y="1389380"/>
                    <a:pt x="1314450" y="1404620"/>
                    <a:pt x="1303020" y="1413510"/>
                  </a:cubicBezTo>
                  <a:cubicBezTo>
                    <a:pt x="1294130" y="1419860"/>
                    <a:pt x="1287780" y="1427480"/>
                    <a:pt x="1281430" y="1433830"/>
                  </a:cubicBezTo>
                  <a:cubicBezTo>
                    <a:pt x="1276350" y="1440180"/>
                    <a:pt x="1272540" y="1446530"/>
                    <a:pt x="1271270" y="1451610"/>
                  </a:cubicBezTo>
                  <a:cubicBezTo>
                    <a:pt x="1268730" y="1456690"/>
                    <a:pt x="1267460" y="1460500"/>
                    <a:pt x="1267460" y="1463040"/>
                  </a:cubicBezTo>
                  <a:lnTo>
                    <a:pt x="1267460" y="1466850"/>
                  </a:lnTo>
                  <a:cubicBezTo>
                    <a:pt x="1249680" y="1482090"/>
                    <a:pt x="1220470" y="1504950"/>
                    <a:pt x="1195070" y="1525270"/>
                  </a:cubicBezTo>
                  <a:cubicBezTo>
                    <a:pt x="1188720" y="1530350"/>
                    <a:pt x="1182370" y="1535430"/>
                    <a:pt x="1176020" y="1539240"/>
                  </a:cubicBezTo>
                  <a:cubicBezTo>
                    <a:pt x="1169670" y="1543050"/>
                    <a:pt x="1164590" y="1546860"/>
                    <a:pt x="1159510" y="1550670"/>
                  </a:cubicBezTo>
                  <a:cubicBezTo>
                    <a:pt x="1149350" y="1555750"/>
                    <a:pt x="1141730" y="1559560"/>
                    <a:pt x="1137920" y="1557020"/>
                  </a:cubicBezTo>
                  <a:cubicBezTo>
                    <a:pt x="1134110" y="1577340"/>
                    <a:pt x="1118870" y="1582420"/>
                    <a:pt x="1103630" y="1588770"/>
                  </a:cubicBezTo>
                  <a:cubicBezTo>
                    <a:pt x="1088390" y="1595120"/>
                    <a:pt x="1073150" y="1602740"/>
                    <a:pt x="1069340" y="1624330"/>
                  </a:cubicBezTo>
                  <a:cubicBezTo>
                    <a:pt x="1046480" y="1610360"/>
                    <a:pt x="1029970" y="1587500"/>
                    <a:pt x="1012190" y="1569720"/>
                  </a:cubicBezTo>
                  <a:cubicBezTo>
                    <a:pt x="994410" y="1551940"/>
                    <a:pt x="976630" y="1539240"/>
                    <a:pt x="949960" y="1548130"/>
                  </a:cubicBezTo>
                  <a:cubicBezTo>
                    <a:pt x="927100" y="1559560"/>
                    <a:pt x="889000" y="1570990"/>
                    <a:pt x="844550" y="1582420"/>
                  </a:cubicBezTo>
                  <a:cubicBezTo>
                    <a:pt x="822960" y="1588770"/>
                    <a:pt x="798830" y="1593850"/>
                    <a:pt x="773430" y="1600200"/>
                  </a:cubicBezTo>
                  <a:lnTo>
                    <a:pt x="754380" y="1604010"/>
                  </a:lnTo>
                  <a:cubicBezTo>
                    <a:pt x="751840" y="1605280"/>
                    <a:pt x="748030" y="1605280"/>
                    <a:pt x="745490" y="1606550"/>
                  </a:cubicBezTo>
                  <a:lnTo>
                    <a:pt x="741680" y="1606550"/>
                  </a:lnTo>
                  <a:cubicBezTo>
                    <a:pt x="765810" y="1619250"/>
                    <a:pt x="640080" y="1555750"/>
                    <a:pt x="560070" y="1516380"/>
                  </a:cubicBezTo>
                  <a:cubicBezTo>
                    <a:pt x="551180" y="1515110"/>
                    <a:pt x="533400" y="1513840"/>
                    <a:pt x="518160" y="1515110"/>
                  </a:cubicBezTo>
                  <a:cubicBezTo>
                    <a:pt x="514350" y="1515110"/>
                    <a:pt x="509270" y="1516380"/>
                    <a:pt x="505460" y="1516380"/>
                  </a:cubicBezTo>
                  <a:lnTo>
                    <a:pt x="509270" y="1515110"/>
                  </a:lnTo>
                  <a:lnTo>
                    <a:pt x="506730" y="1515110"/>
                  </a:lnTo>
                  <a:cubicBezTo>
                    <a:pt x="499110" y="1513840"/>
                    <a:pt x="490220" y="1504950"/>
                    <a:pt x="485140" y="1494790"/>
                  </a:cubicBezTo>
                  <a:lnTo>
                    <a:pt x="481330" y="1487170"/>
                  </a:lnTo>
                  <a:cubicBezTo>
                    <a:pt x="481330" y="1494790"/>
                    <a:pt x="480060" y="1502410"/>
                    <a:pt x="480060" y="1512570"/>
                  </a:cubicBezTo>
                  <a:cubicBezTo>
                    <a:pt x="480060" y="1504950"/>
                    <a:pt x="481330" y="1496060"/>
                    <a:pt x="481330" y="1487170"/>
                  </a:cubicBezTo>
                  <a:cubicBezTo>
                    <a:pt x="480060" y="1483360"/>
                    <a:pt x="478790" y="1479550"/>
                    <a:pt x="477520" y="1477010"/>
                  </a:cubicBezTo>
                  <a:cubicBezTo>
                    <a:pt x="476250" y="1470660"/>
                    <a:pt x="474980" y="1461770"/>
                    <a:pt x="473710" y="1454150"/>
                  </a:cubicBezTo>
                  <a:cubicBezTo>
                    <a:pt x="469900" y="1422400"/>
                    <a:pt x="467360" y="1391920"/>
                    <a:pt x="463550" y="1363980"/>
                  </a:cubicBezTo>
                  <a:cubicBezTo>
                    <a:pt x="461010" y="1337310"/>
                    <a:pt x="458470" y="1315720"/>
                    <a:pt x="454660" y="1304290"/>
                  </a:cubicBezTo>
                  <a:cubicBezTo>
                    <a:pt x="462280" y="1291590"/>
                    <a:pt x="448310" y="1245870"/>
                    <a:pt x="426720" y="1197610"/>
                  </a:cubicBezTo>
                  <a:cubicBezTo>
                    <a:pt x="405130" y="1149350"/>
                    <a:pt x="375920" y="1098550"/>
                    <a:pt x="346710" y="1078230"/>
                  </a:cubicBezTo>
                  <a:cubicBezTo>
                    <a:pt x="367030" y="1049020"/>
                    <a:pt x="387350" y="1021080"/>
                    <a:pt x="373380" y="1010920"/>
                  </a:cubicBezTo>
                  <a:cubicBezTo>
                    <a:pt x="345440" y="989330"/>
                    <a:pt x="303530" y="1016000"/>
                    <a:pt x="264160" y="1055370"/>
                  </a:cubicBezTo>
                  <a:cubicBezTo>
                    <a:pt x="224790" y="1094740"/>
                    <a:pt x="187960" y="1146810"/>
                    <a:pt x="162560" y="1174750"/>
                  </a:cubicBezTo>
                  <a:cubicBezTo>
                    <a:pt x="115570" y="1183640"/>
                    <a:pt x="71120" y="1117600"/>
                    <a:pt x="60960" y="1065530"/>
                  </a:cubicBezTo>
                  <a:cubicBezTo>
                    <a:pt x="60960" y="1065530"/>
                    <a:pt x="54610" y="1052830"/>
                    <a:pt x="45720" y="1032510"/>
                  </a:cubicBezTo>
                  <a:cubicBezTo>
                    <a:pt x="36830" y="1010920"/>
                    <a:pt x="25400" y="981710"/>
                    <a:pt x="17780" y="946150"/>
                  </a:cubicBezTo>
                  <a:cubicBezTo>
                    <a:pt x="1270" y="876300"/>
                    <a:pt x="0" y="783590"/>
                    <a:pt x="46990" y="708660"/>
                  </a:cubicBezTo>
                  <a:cubicBezTo>
                    <a:pt x="93980" y="633730"/>
                    <a:pt x="149860" y="556260"/>
                    <a:pt x="215900" y="481330"/>
                  </a:cubicBezTo>
                  <a:cubicBezTo>
                    <a:pt x="281940" y="406400"/>
                    <a:pt x="359410" y="332740"/>
                    <a:pt x="444500" y="266700"/>
                  </a:cubicBezTo>
                  <a:cubicBezTo>
                    <a:pt x="530860" y="200660"/>
                    <a:pt x="624840" y="143510"/>
                    <a:pt x="721360" y="97790"/>
                  </a:cubicBezTo>
                  <a:cubicBezTo>
                    <a:pt x="819150" y="52070"/>
                    <a:pt x="919480" y="19050"/>
                    <a:pt x="1017270" y="0"/>
                  </a:cubicBezTo>
                  <a:cubicBezTo>
                    <a:pt x="1043940" y="0"/>
                    <a:pt x="1083310" y="1270"/>
                    <a:pt x="1122680" y="5080"/>
                  </a:cubicBezTo>
                  <a:cubicBezTo>
                    <a:pt x="1141730" y="6350"/>
                    <a:pt x="1162050" y="8890"/>
                    <a:pt x="1179830" y="10160"/>
                  </a:cubicBezTo>
                  <a:cubicBezTo>
                    <a:pt x="1197610" y="11430"/>
                    <a:pt x="1214120" y="13970"/>
                    <a:pt x="1226820" y="15240"/>
                  </a:cubicBezTo>
                  <a:cubicBezTo>
                    <a:pt x="1325880" y="8890"/>
                    <a:pt x="1426210" y="8890"/>
                    <a:pt x="1527810" y="15240"/>
                  </a:cubicBezTo>
                  <a:cubicBezTo>
                    <a:pt x="1629410" y="21590"/>
                    <a:pt x="1727200" y="36830"/>
                    <a:pt x="1817370" y="55880"/>
                  </a:cubicBezTo>
                  <a:cubicBezTo>
                    <a:pt x="1998980" y="93980"/>
                    <a:pt x="2155190" y="149860"/>
                    <a:pt x="2289810" y="201930"/>
                  </a:cubicBezTo>
                  <a:cubicBezTo>
                    <a:pt x="2357120" y="228600"/>
                    <a:pt x="2420620" y="254000"/>
                    <a:pt x="2477770" y="278130"/>
                  </a:cubicBezTo>
                  <a:cubicBezTo>
                    <a:pt x="2531110" y="300990"/>
                    <a:pt x="2584450" y="322580"/>
                    <a:pt x="2637790" y="345440"/>
                  </a:cubicBezTo>
                  <a:cubicBezTo>
                    <a:pt x="2733040" y="384810"/>
                    <a:pt x="2814320" y="416560"/>
                    <a:pt x="2881630" y="441960"/>
                  </a:cubicBezTo>
                  <a:cubicBezTo>
                    <a:pt x="2895600" y="441960"/>
                    <a:pt x="2910840" y="441960"/>
                    <a:pt x="2923540" y="440690"/>
                  </a:cubicBezTo>
                  <a:lnTo>
                    <a:pt x="2942590" y="440690"/>
                  </a:lnTo>
                  <a:cubicBezTo>
                    <a:pt x="2947670" y="440690"/>
                    <a:pt x="2954020" y="441960"/>
                    <a:pt x="2957830" y="443230"/>
                  </a:cubicBezTo>
                  <a:cubicBezTo>
                    <a:pt x="2966720" y="445770"/>
                    <a:pt x="2974340" y="450850"/>
                    <a:pt x="2978150" y="458470"/>
                  </a:cubicBezTo>
                  <a:cubicBezTo>
                    <a:pt x="2984500" y="468630"/>
                    <a:pt x="2990850" y="477520"/>
                    <a:pt x="2998470" y="487680"/>
                  </a:cubicBezTo>
                  <a:cubicBezTo>
                    <a:pt x="3006090" y="496570"/>
                    <a:pt x="3013710" y="504190"/>
                    <a:pt x="3021330" y="511810"/>
                  </a:cubicBezTo>
                  <a:cubicBezTo>
                    <a:pt x="3036570" y="525780"/>
                    <a:pt x="3054350" y="537210"/>
                    <a:pt x="3073400" y="542290"/>
                  </a:cubicBezTo>
                  <a:cubicBezTo>
                    <a:pt x="3110230" y="553720"/>
                    <a:pt x="3152140" y="546100"/>
                    <a:pt x="3183890" y="516890"/>
                  </a:cubicBezTo>
                  <a:cubicBezTo>
                    <a:pt x="3201670" y="547370"/>
                    <a:pt x="3227070" y="553720"/>
                    <a:pt x="3252470" y="556260"/>
                  </a:cubicBezTo>
                  <a:cubicBezTo>
                    <a:pt x="3266440" y="551180"/>
                    <a:pt x="3280410" y="543560"/>
                    <a:pt x="3294380" y="533400"/>
                  </a:cubicBezTo>
                  <a:cubicBezTo>
                    <a:pt x="3298190" y="530860"/>
                    <a:pt x="3300730" y="528320"/>
                    <a:pt x="3304540" y="525780"/>
                  </a:cubicBezTo>
                  <a:cubicBezTo>
                    <a:pt x="3308350" y="523240"/>
                    <a:pt x="3309620" y="520700"/>
                    <a:pt x="3312160" y="518160"/>
                  </a:cubicBezTo>
                  <a:cubicBezTo>
                    <a:pt x="3317240" y="513080"/>
                    <a:pt x="3322320" y="508000"/>
                    <a:pt x="3326130" y="502920"/>
                  </a:cubicBezTo>
                  <a:cubicBezTo>
                    <a:pt x="3343910" y="481330"/>
                    <a:pt x="3355340" y="455930"/>
                    <a:pt x="3364230" y="439420"/>
                  </a:cubicBezTo>
                  <a:cubicBezTo>
                    <a:pt x="3365500" y="441960"/>
                    <a:pt x="3366770" y="444500"/>
                    <a:pt x="3366770" y="447040"/>
                  </a:cubicBezTo>
                  <a:cubicBezTo>
                    <a:pt x="3366770" y="449580"/>
                    <a:pt x="3368040" y="452120"/>
                    <a:pt x="3368040" y="453390"/>
                  </a:cubicBezTo>
                  <a:cubicBezTo>
                    <a:pt x="3368040" y="457200"/>
                    <a:pt x="3368040" y="462280"/>
                    <a:pt x="3366770" y="466090"/>
                  </a:cubicBezTo>
                  <a:cubicBezTo>
                    <a:pt x="3364230" y="473710"/>
                    <a:pt x="3360420" y="480060"/>
                    <a:pt x="3355340" y="486410"/>
                  </a:cubicBezTo>
                  <a:cubicBezTo>
                    <a:pt x="3357881" y="497840"/>
                    <a:pt x="3373120" y="500380"/>
                    <a:pt x="3388361" y="500380"/>
                  </a:cubicBezTo>
                  <a:cubicBezTo>
                    <a:pt x="3403601" y="501650"/>
                    <a:pt x="3420111" y="500380"/>
                    <a:pt x="3422651" y="513080"/>
                  </a:cubicBezTo>
                  <a:cubicBezTo>
                    <a:pt x="3418841" y="533400"/>
                    <a:pt x="3403601" y="554990"/>
                    <a:pt x="3383281" y="570230"/>
                  </a:cubicBezTo>
                  <a:cubicBezTo>
                    <a:pt x="3364231" y="585470"/>
                    <a:pt x="3340101" y="601980"/>
                    <a:pt x="3322321" y="614680"/>
                  </a:cubicBezTo>
                  <a:lnTo>
                    <a:pt x="3343911" y="642620"/>
                  </a:lnTo>
                  <a:cubicBezTo>
                    <a:pt x="3357881" y="632460"/>
                    <a:pt x="3370581" y="621030"/>
                    <a:pt x="3382011" y="610870"/>
                  </a:cubicBezTo>
                  <a:cubicBezTo>
                    <a:pt x="3392171" y="600710"/>
                    <a:pt x="3402331" y="591820"/>
                    <a:pt x="3411221" y="581660"/>
                  </a:cubicBezTo>
                  <a:cubicBezTo>
                    <a:pt x="3429001" y="561340"/>
                    <a:pt x="3446781" y="541020"/>
                    <a:pt x="3463291" y="514350"/>
                  </a:cubicBezTo>
                  <a:cubicBezTo>
                    <a:pt x="3487421" y="492760"/>
                    <a:pt x="3510281" y="481330"/>
                    <a:pt x="3530601" y="478790"/>
                  </a:cubicBezTo>
                  <a:cubicBezTo>
                    <a:pt x="3550921" y="474980"/>
                    <a:pt x="3567431" y="480060"/>
                    <a:pt x="3571241" y="495300"/>
                  </a:cubicBezTo>
                  <a:cubicBezTo>
                    <a:pt x="3569971" y="547370"/>
                    <a:pt x="3540761" y="603250"/>
                    <a:pt x="3500121" y="648970"/>
                  </a:cubicBezTo>
                  <a:cubicBezTo>
                    <a:pt x="3459481" y="693420"/>
                    <a:pt x="3407411" y="730250"/>
                    <a:pt x="3361691" y="759460"/>
                  </a:cubicBezTo>
                  <a:cubicBezTo>
                    <a:pt x="3384551" y="744220"/>
                    <a:pt x="3394711" y="758190"/>
                    <a:pt x="3404871" y="773430"/>
                  </a:cubicBezTo>
                  <a:cubicBezTo>
                    <a:pt x="3416301" y="765810"/>
                    <a:pt x="3364231" y="803910"/>
                    <a:pt x="3293111" y="839470"/>
                  </a:cubicBezTo>
                  <a:cubicBezTo>
                    <a:pt x="3221991" y="873760"/>
                    <a:pt x="3145791" y="899160"/>
                    <a:pt x="3060701" y="911860"/>
                  </a:cubicBezTo>
                  <a:lnTo>
                    <a:pt x="3065781" y="947420"/>
                  </a:lnTo>
                  <a:cubicBezTo>
                    <a:pt x="3086101" y="944880"/>
                    <a:pt x="3105151" y="941070"/>
                    <a:pt x="3125471" y="935990"/>
                  </a:cubicBezTo>
                  <a:cubicBezTo>
                    <a:pt x="3129281" y="953770"/>
                    <a:pt x="3136901" y="988060"/>
                    <a:pt x="3140711" y="1004570"/>
                  </a:cubicBezTo>
                  <a:cubicBezTo>
                    <a:pt x="3121661" y="1010920"/>
                    <a:pt x="3098801" y="1017270"/>
                    <a:pt x="3073401" y="1022350"/>
                  </a:cubicBezTo>
                  <a:cubicBezTo>
                    <a:pt x="3048001" y="1028700"/>
                    <a:pt x="3021331" y="1031240"/>
                    <a:pt x="2994661" y="1035050"/>
                  </a:cubicBezTo>
                  <a:cubicBezTo>
                    <a:pt x="2938781" y="1041400"/>
                    <a:pt x="2881631" y="1043940"/>
                    <a:pt x="2830831" y="1046480"/>
                  </a:cubicBezTo>
                  <a:cubicBezTo>
                    <a:pt x="2805431" y="1047750"/>
                    <a:pt x="2781301" y="1049020"/>
                    <a:pt x="2760981" y="1051560"/>
                  </a:cubicBezTo>
                  <a:cubicBezTo>
                    <a:pt x="2750821" y="1052830"/>
                    <a:pt x="2740661" y="1054100"/>
                    <a:pt x="2731771" y="1056640"/>
                  </a:cubicBezTo>
                  <a:cubicBezTo>
                    <a:pt x="2722881" y="1057910"/>
                    <a:pt x="2713991" y="1060450"/>
                    <a:pt x="2707641" y="1064260"/>
                  </a:cubicBezTo>
                  <a:cubicBezTo>
                    <a:pt x="2678431" y="1075690"/>
                    <a:pt x="2664461" y="1096010"/>
                    <a:pt x="2674621" y="1129030"/>
                  </a:cubicBezTo>
                  <a:cubicBezTo>
                    <a:pt x="2697481" y="1132840"/>
                    <a:pt x="2719071" y="1136650"/>
                    <a:pt x="2741931" y="1139190"/>
                  </a:cubicBezTo>
                  <a:cubicBezTo>
                    <a:pt x="2739391" y="1156970"/>
                    <a:pt x="2734311" y="1191260"/>
                    <a:pt x="2734311" y="1191260"/>
                  </a:cubicBezTo>
                  <a:cubicBezTo>
                    <a:pt x="2802891" y="1209040"/>
                    <a:pt x="2885441" y="1224280"/>
                    <a:pt x="2971801" y="1230630"/>
                  </a:cubicBezTo>
                  <a:lnTo>
                    <a:pt x="3004821" y="1231900"/>
                  </a:lnTo>
                  <a:lnTo>
                    <a:pt x="3070861" y="1231900"/>
                  </a:lnTo>
                  <a:cubicBezTo>
                    <a:pt x="3082291" y="1231900"/>
                    <a:pt x="3092451" y="1230630"/>
                    <a:pt x="3103881" y="1230630"/>
                  </a:cubicBezTo>
                  <a:cubicBezTo>
                    <a:pt x="3147061" y="1229360"/>
                    <a:pt x="3191511" y="1224280"/>
                    <a:pt x="3232151" y="1217930"/>
                  </a:cubicBezTo>
                  <a:cubicBezTo>
                    <a:pt x="3232151" y="1217930"/>
                    <a:pt x="3241041" y="1252220"/>
                    <a:pt x="3246121" y="1268730"/>
                  </a:cubicBezTo>
                  <a:cubicBezTo>
                    <a:pt x="3205481" y="1278890"/>
                    <a:pt x="3162301" y="1289050"/>
                    <a:pt x="3120391" y="1294130"/>
                  </a:cubicBezTo>
                  <a:cubicBezTo>
                    <a:pt x="3152141" y="1290320"/>
                    <a:pt x="3178811" y="1287780"/>
                    <a:pt x="3201671" y="1287780"/>
                  </a:cubicBezTo>
                  <a:cubicBezTo>
                    <a:pt x="3213101" y="1287780"/>
                    <a:pt x="3224531" y="1287780"/>
                    <a:pt x="3234691" y="1289050"/>
                  </a:cubicBezTo>
                  <a:cubicBezTo>
                    <a:pt x="3244851" y="1290320"/>
                    <a:pt x="3253741" y="1291590"/>
                    <a:pt x="3263901" y="1292860"/>
                  </a:cubicBezTo>
                  <a:cubicBezTo>
                    <a:pt x="3281681" y="1296670"/>
                    <a:pt x="3296921" y="1299210"/>
                    <a:pt x="3312161" y="1303020"/>
                  </a:cubicBezTo>
                  <a:cubicBezTo>
                    <a:pt x="3326131" y="1306830"/>
                    <a:pt x="3338831" y="1309370"/>
                    <a:pt x="3351531" y="1309370"/>
                  </a:cubicBezTo>
                  <a:cubicBezTo>
                    <a:pt x="3426461" y="1320800"/>
                    <a:pt x="3540761" y="1285240"/>
                    <a:pt x="3655061" y="1212850"/>
                  </a:cubicBezTo>
                  <a:cubicBezTo>
                    <a:pt x="3684271" y="1195070"/>
                    <a:pt x="3712211" y="1174750"/>
                    <a:pt x="3740151" y="1153160"/>
                  </a:cubicBezTo>
                  <a:cubicBezTo>
                    <a:pt x="3754121" y="1143000"/>
                    <a:pt x="3768091" y="1131570"/>
                    <a:pt x="3782061" y="1120140"/>
                  </a:cubicBezTo>
                  <a:cubicBezTo>
                    <a:pt x="3788411" y="1113790"/>
                    <a:pt x="3796031" y="1108710"/>
                    <a:pt x="3802381" y="1102360"/>
                  </a:cubicBezTo>
                  <a:cubicBezTo>
                    <a:pt x="3808731" y="1096010"/>
                    <a:pt x="3816351" y="1090930"/>
                    <a:pt x="3823971" y="1083310"/>
                  </a:cubicBezTo>
                  <a:cubicBezTo>
                    <a:pt x="3884931" y="1028700"/>
                    <a:pt x="3939541" y="967740"/>
                    <a:pt x="3990341" y="902970"/>
                  </a:cubicBezTo>
                  <a:cubicBezTo>
                    <a:pt x="3997961" y="891540"/>
                    <a:pt x="4005581" y="883920"/>
                    <a:pt x="4013201" y="880110"/>
                  </a:cubicBezTo>
                  <a:cubicBezTo>
                    <a:pt x="4020821" y="875030"/>
                    <a:pt x="4027171" y="873760"/>
                    <a:pt x="4033521" y="873760"/>
                  </a:cubicBezTo>
                  <a:cubicBezTo>
                    <a:pt x="4046221" y="873760"/>
                    <a:pt x="4057651" y="880110"/>
                    <a:pt x="4065271" y="885190"/>
                  </a:cubicBezTo>
                  <a:cubicBezTo>
                    <a:pt x="4093211" y="833120"/>
                    <a:pt x="4117341" y="781050"/>
                    <a:pt x="4140201" y="727710"/>
                  </a:cubicBezTo>
                  <a:cubicBezTo>
                    <a:pt x="4145281" y="713740"/>
                    <a:pt x="4151631" y="699770"/>
                    <a:pt x="4156711" y="685800"/>
                  </a:cubicBezTo>
                  <a:cubicBezTo>
                    <a:pt x="4159251" y="679450"/>
                    <a:pt x="4161791" y="671830"/>
                    <a:pt x="4164331" y="665480"/>
                  </a:cubicBezTo>
                  <a:cubicBezTo>
                    <a:pt x="4166871" y="657860"/>
                    <a:pt x="4169411" y="651510"/>
                    <a:pt x="4171951" y="643890"/>
                  </a:cubicBezTo>
                  <a:cubicBezTo>
                    <a:pt x="4177031" y="628650"/>
                    <a:pt x="4182111" y="614680"/>
                    <a:pt x="4187191" y="600710"/>
                  </a:cubicBezTo>
                  <a:cubicBezTo>
                    <a:pt x="4192271" y="585470"/>
                    <a:pt x="4196081" y="570230"/>
                    <a:pt x="4199891" y="553720"/>
                  </a:cubicBezTo>
                  <a:lnTo>
                    <a:pt x="4206241" y="529590"/>
                  </a:lnTo>
                  <a:cubicBezTo>
                    <a:pt x="4208781" y="521970"/>
                    <a:pt x="4210051" y="513080"/>
                    <a:pt x="4211321" y="504190"/>
                  </a:cubicBezTo>
                  <a:cubicBezTo>
                    <a:pt x="4215131" y="487680"/>
                    <a:pt x="4217671" y="471170"/>
                    <a:pt x="4220211" y="453390"/>
                  </a:cubicBezTo>
                  <a:cubicBezTo>
                    <a:pt x="4222751" y="440690"/>
                    <a:pt x="4239261" y="582930"/>
                    <a:pt x="4235451" y="601980"/>
                  </a:cubicBezTo>
                  <a:close/>
                  <a:moveTo>
                    <a:pt x="543560" y="1503680"/>
                  </a:moveTo>
                  <a:lnTo>
                    <a:pt x="497840" y="1480820"/>
                  </a:lnTo>
                  <a:cubicBezTo>
                    <a:pt x="500380" y="1482090"/>
                    <a:pt x="513080" y="1488440"/>
                    <a:pt x="542290" y="1502410"/>
                  </a:cubicBezTo>
                  <a:cubicBezTo>
                    <a:pt x="543560" y="1502410"/>
                    <a:pt x="543560" y="1502410"/>
                    <a:pt x="543560" y="1503680"/>
                  </a:cubicBezTo>
                  <a:close/>
                  <a:moveTo>
                    <a:pt x="495300" y="1515110"/>
                  </a:moveTo>
                  <a:cubicBezTo>
                    <a:pt x="492760" y="1516380"/>
                    <a:pt x="491490" y="1516380"/>
                    <a:pt x="490220" y="1516380"/>
                  </a:cubicBezTo>
                  <a:cubicBezTo>
                    <a:pt x="488950" y="1516380"/>
                    <a:pt x="488950" y="1517650"/>
                    <a:pt x="487680" y="1517650"/>
                  </a:cubicBezTo>
                  <a:cubicBezTo>
                    <a:pt x="492760" y="1515110"/>
                    <a:pt x="499110" y="1513840"/>
                    <a:pt x="505460" y="1512570"/>
                  </a:cubicBezTo>
                  <a:lnTo>
                    <a:pt x="501650" y="1512570"/>
                  </a:lnTo>
                  <a:cubicBezTo>
                    <a:pt x="500380" y="1513840"/>
                    <a:pt x="497840" y="1513840"/>
                    <a:pt x="495300" y="1515110"/>
                  </a:cubicBezTo>
                  <a:close/>
                  <a:moveTo>
                    <a:pt x="480060" y="1522730"/>
                  </a:moveTo>
                  <a:lnTo>
                    <a:pt x="480060" y="1513840"/>
                  </a:lnTo>
                  <a:lnTo>
                    <a:pt x="480060" y="1520190"/>
                  </a:lnTo>
                  <a:lnTo>
                    <a:pt x="480060" y="1517650"/>
                  </a:lnTo>
                  <a:lnTo>
                    <a:pt x="480060" y="1522730"/>
                  </a:lnTo>
                  <a:cubicBezTo>
                    <a:pt x="480060" y="1524000"/>
                    <a:pt x="478790" y="1524000"/>
                    <a:pt x="480060" y="1522730"/>
                  </a:cubicBezTo>
                  <a:cubicBezTo>
                    <a:pt x="478790" y="1524000"/>
                    <a:pt x="480060" y="1524000"/>
                    <a:pt x="480060" y="1522730"/>
                  </a:cubicBezTo>
                  <a:cubicBezTo>
                    <a:pt x="478790" y="1535430"/>
                    <a:pt x="478790" y="1544320"/>
                    <a:pt x="478790" y="1546860"/>
                  </a:cubicBezTo>
                  <a:cubicBezTo>
                    <a:pt x="478790" y="1545590"/>
                    <a:pt x="478790" y="1537970"/>
                    <a:pt x="480060" y="1522730"/>
                  </a:cubicBezTo>
                  <a:cubicBezTo>
                    <a:pt x="480060" y="1522730"/>
                    <a:pt x="481330" y="1521460"/>
                    <a:pt x="482600" y="1521460"/>
                  </a:cubicBezTo>
                  <a:lnTo>
                    <a:pt x="483870" y="1521460"/>
                  </a:lnTo>
                  <a:cubicBezTo>
                    <a:pt x="481330" y="1521460"/>
                    <a:pt x="480060" y="1522730"/>
                    <a:pt x="480060" y="1522730"/>
                  </a:cubicBezTo>
                  <a:close/>
                </a:path>
              </a:pathLst>
            </a:custGeom>
            <a:blipFill>
              <a:blip r:embed="rId2">
                <a:alphaModFix amt="79000"/>
              </a:blip>
              <a:stretch>
                <a:fillRect t="-36777" b="-36777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92336" y="6936038"/>
            <a:ext cx="3103183" cy="26577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66752" y="840718"/>
            <a:ext cx="2167061" cy="1699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803804" flipH="1">
            <a:off x="15518889" y="388052"/>
            <a:ext cx="976114" cy="12812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073039">
            <a:off x="-1034280" y="-407884"/>
            <a:ext cx="4125960" cy="287316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10546" y="2426142"/>
            <a:ext cx="12153063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dirty="0" err="1">
                <a:solidFill>
                  <a:srgbClr val="FFFFFF"/>
                </a:solidFill>
                <a:latin typeface="Chewy"/>
              </a:rPr>
              <a:t>Everytime</a:t>
            </a:r>
            <a:r>
              <a:rPr lang="en-US" sz="5299" dirty="0">
                <a:solidFill>
                  <a:srgbClr val="FFFFFF"/>
                </a:solidFill>
                <a:latin typeface="Chewy"/>
              </a:rPr>
              <a:t> A New</a:t>
            </a:r>
            <a:r>
              <a:rPr lang="en-US" sz="5299" dirty="0">
                <a:solidFill>
                  <a:srgbClr val="51817B"/>
                </a:solidFill>
                <a:latin typeface="Chewy"/>
              </a:rPr>
              <a:t> </a:t>
            </a:r>
            <a:r>
              <a:rPr lang="en-US" sz="5299" dirty="0">
                <a:solidFill>
                  <a:srgbClr val="FDD2B9"/>
                </a:solidFill>
                <a:latin typeface="Chewy"/>
              </a:rPr>
              <a:t>Adventure Your Mood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1404" y="3686938"/>
            <a:ext cx="9561940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CF6CA"/>
                </a:solidFill>
                <a:latin typeface="Amaranth"/>
              </a:rPr>
              <a:t>To identify the different functions of infinitives in sentences.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3DF8A5-CF9A-A06C-7C48-F045A03B050D}"/>
              </a:ext>
            </a:extLst>
          </p:cNvPr>
          <p:cNvGrpSpPr/>
          <p:nvPr/>
        </p:nvGrpSpPr>
        <p:grpSpPr>
          <a:xfrm>
            <a:off x="7777226" y="5107772"/>
            <a:ext cx="2970295" cy="1058168"/>
            <a:chOff x="7777226" y="5107772"/>
            <a:chExt cx="2970295" cy="105816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777226" y="5107772"/>
              <a:ext cx="2970295" cy="105816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7985779" y="5354878"/>
              <a:ext cx="2553187" cy="5158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Ubuntu"/>
                </a:rPr>
                <a:t>Get Started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77" t="2898" r="2898" b="28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532399" y="-3830879"/>
            <a:ext cx="6166608" cy="61666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29819" y="9021091"/>
            <a:ext cx="5371769" cy="53717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78904">
            <a:off x="6584042" y="1392404"/>
            <a:ext cx="14404600" cy="2461877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244973" y="-2407081"/>
            <a:ext cx="5848144" cy="5628890"/>
            <a:chOff x="30480" y="591820"/>
            <a:chExt cx="12736830" cy="12259310"/>
          </a:xfrm>
        </p:grpSpPr>
        <p:sp>
          <p:nvSpPr>
            <p:cNvPr id="11" name="Freeform 11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19092" t="-5134" r="-18605" b="513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1696444">
            <a:off x="14532399" y="6277124"/>
            <a:ext cx="4716575" cy="5246370"/>
            <a:chOff x="687070" y="247650"/>
            <a:chExt cx="11148060" cy="12400280"/>
          </a:xfrm>
        </p:grpSpPr>
        <p:sp>
          <p:nvSpPr>
            <p:cNvPr id="13" name="Freeform 13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44616" t="-2044" r="-31316" b="2044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6469835" y="-265166"/>
            <a:ext cx="12578294" cy="10817333"/>
            <a:chOff x="0" y="0"/>
            <a:chExt cx="6350000" cy="5461000"/>
          </a:xfrm>
        </p:grpSpPr>
        <p:sp>
          <p:nvSpPr>
            <p:cNvPr id="15" name="Freeform 15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7"/>
              <a:stretch>
                <a:fillRect l="-15116" r="-1511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810697" y="3695598"/>
            <a:ext cx="12307603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F6917C"/>
                </a:solidFill>
                <a:latin typeface="Chewy"/>
              </a:rPr>
              <a:t>Significant 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44640" y="5358695"/>
            <a:ext cx="9000666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hewy"/>
              </a:rPr>
              <a:t>Over Our Services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02478" y="1647671"/>
            <a:ext cx="2978520" cy="297852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2D99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22192" y="8852684"/>
            <a:ext cx="3103911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C3879"/>
                </a:solidFill>
                <a:latin typeface="Aileron Thin"/>
              </a:rPr>
              <a:t>presented by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12919" y="8852684"/>
            <a:ext cx="3852889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C3879"/>
                </a:solidFill>
                <a:latin typeface="Aileron Regular Bold"/>
              </a:rPr>
              <a:t>Greta Mae Evans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230" y="2814757"/>
            <a:ext cx="151001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>
                    <a:alpha val="76863"/>
                  </a:srgbClr>
                </a:solidFill>
                <a:latin typeface="Sifonn"/>
              </a:rPr>
              <a:t>320k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13999" y="3931279"/>
            <a:ext cx="213399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1817B"/>
                </a:solidFill>
                <a:latin typeface="Homemade Apple"/>
              </a:rPr>
              <a:t>All cource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18309" y="9414599"/>
            <a:ext cx="3688316" cy="360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35330" y="7070813"/>
            <a:ext cx="3298231" cy="21874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46653" y="6643206"/>
            <a:ext cx="1928007" cy="26150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803804" flipH="1">
            <a:off x="1981950" y="388052"/>
            <a:ext cx="976114" cy="12812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alphaModFix amt="44999"/>
          </a:blip>
          <a:srcRect/>
          <a:stretch>
            <a:fillRect/>
          </a:stretch>
        </p:blipFill>
        <p:spPr>
          <a:xfrm rot="635268">
            <a:off x="-69472" y="7263112"/>
            <a:ext cx="3687872" cy="36463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610656" y="-1827658"/>
            <a:ext cx="4099837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31535" y="3858731"/>
            <a:ext cx="10779121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51817B"/>
                </a:solidFill>
                <a:latin typeface="Amaranth"/>
              </a:rPr>
              <a:t>White Beach, Boracay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51817B"/>
                </a:solidFill>
                <a:latin typeface="Amaranth"/>
              </a:rPr>
              <a:t>Chocolate Hills, Bohol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51817B"/>
                </a:solidFill>
                <a:latin typeface="Amaranth"/>
              </a:rPr>
              <a:t>Cloud 9, Siargao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51817B"/>
                </a:solidFill>
                <a:latin typeface="Amaranth"/>
              </a:rPr>
              <a:t>Banaue Rice Terraces, Ifugao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4464" y="1851124"/>
            <a:ext cx="1497581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51817B"/>
                </a:solidFill>
                <a:latin typeface="Chewy"/>
              </a:rPr>
              <a:t>Beautiful Visited Places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44158" y="6681671"/>
            <a:ext cx="3688316" cy="360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14011">
            <a:off x="12149010" y="5627945"/>
            <a:ext cx="577331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6670" y="3849945"/>
            <a:ext cx="10737994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51817B"/>
                </a:solidFill>
                <a:latin typeface="Amaranth"/>
              </a:rPr>
              <a:t>a quick escape from the megacity and make their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51817B"/>
                </a:solidFill>
                <a:latin typeface="Amaranth"/>
              </a:rPr>
              <a:t>way down south to Tagaytay, a relaxing town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51817B"/>
                </a:solidFill>
                <a:latin typeface="Amaranth"/>
              </a:rPr>
              <a:t>famous for its cool weather, magnificent views,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51817B"/>
                </a:solidFill>
                <a:latin typeface="Amaranth"/>
              </a:rPr>
              <a:t>and many tourist spots popular for being one of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1817B"/>
                </a:solidFill>
                <a:latin typeface="Amaranth"/>
              </a:rPr>
              <a:t>the best kid-friendly places near Manila.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803804" flipH="1">
            <a:off x="1981950" y="388052"/>
            <a:ext cx="976114" cy="12812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alphaModFix amt="7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53842" y="0"/>
            <a:ext cx="2992882" cy="28563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74464" y="1851124"/>
            <a:ext cx="1497581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1817B"/>
                </a:solidFill>
                <a:latin typeface="Chewy"/>
              </a:rPr>
              <a:t>Yat Voteans and Lake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112</Words>
  <Application>Microsoft Office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Sifonn</vt:lpstr>
      <vt:lpstr>Amaranth</vt:lpstr>
      <vt:lpstr>Homemade Apple</vt:lpstr>
      <vt:lpstr>Calibri</vt:lpstr>
      <vt:lpstr>Aileron Thin</vt:lpstr>
      <vt:lpstr>Ubuntu</vt:lpstr>
      <vt:lpstr>Arial</vt:lpstr>
      <vt:lpstr>Aileron Regular Bold</vt:lpstr>
      <vt:lpstr>Chewy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Something With Traveling</dc:title>
  <cp:lastModifiedBy>hien hoang</cp:lastModifiedBy>
  <cp:revision>6</cp:revision>
  <dcterms:created xsi:type="dcterms:W3CDTF">2006-08-16T00:00:00Z</dcterms:created>
  <dcterms:modified xsi:type="dcterms:W3CDTF">2023-04-04T06:56:47Z</dcterms:modified>
  <dc:identifier>DAFepnT8s64</dc:identifier>
</cp:coreProperties>
</file>